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94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22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04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66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74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51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56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66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91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61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42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8644" y="421322"/>
            <a:ext cx="10234712" cy="2672397"/>
          </a:xfrm>
        </p:spPr>
        <p:txBody>
          <a:bodyPr>
            <a:normAutofit/>
          </a:bodyPr>
          <a:lstStyle/>
          <a:p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 СОВРЕМЕННОЙ ДЕТСКОЙ КНИГИ</a:t>
            </a:r>
            <a:b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9400" y="3388678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anose="01010101010101010101" pitchFamily="50" charset="-78"/>
              </a:rPr>
              <a:t>Основные 7 правил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anose="01010101010101010101" pitchFamily="50" charset="-78"/>
              </a:rPr>
              <a:t>для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anose="01010101010101010101" pitchFamily="50" charset="-78"/>
              </a:rPr>
              <a:t>создания детской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anose="01010101010101010101" pitchFamily="50" charset="-78"/>
              </a:rPr>
              <a:t>книги</a:t>
            </a: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77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9436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4" r="368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722120"/>
            <a:ext cx="3932237" cy="4146868"/>
          </a:xfrm>
        </p:spPr>
        <p:txBody>
          <a:bodyPr>
            <a:normAutofit/>
          </a:bodyPr>
          <a:lstStyle/>
          <a:p>
            <a:r>
              <a:rPr lang="ru-RU" sz="2000" dirty="0"/>
              <a:t>При иллюстрировании книги – иллюстрации играют большую роль. Даже с ограниченным количеством слов, они выражают основную концепцию книги. С помощью иллюстраций ребенку легко проследить сюжет книги.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Ребенок может сразу познакомиться с персонажами, с тем как они выглядят.</a:t>
            </a:r>
          </a:p>
        </p:txBody>
      </p:sp>
    </p:spTree>
    <p:extLst>
      <p:ext uri="{BB962C8B-B14F-4D97-AF65-F5344CB8AC3E}">
        <p14:creationId xmlns:p14="http://schemas.microsoft.com/office/powerpoint/2010/main" xmlns="" val="133287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62484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25" r="9325"/>
          <a:stretch>
            <a:fillRect/>
          </a:stretch>
        </p:blipFill>
        <p:spPr>
          <a:xfrm>
            <a:off x="5152708" y="987425"/>
            <a:ext cx="6399212" cy="5052876"/>
          </a:xfr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1752600"/>
            <a:ext cx="3932237" cy="3811588"/>
          </a:xfrm>
        </p:spPr>
        <p:txBody>
          <a:bodyPr>
            <a:normAutofit/>
          </a:bodyPr>
          <a:lstStyle/>
          <a:p>
            <a:r>
              <a:rPr lang="ru-RU" sz="2000" dirty="0"/>
              <a:t>Главная особенность детской книги – это персонажи. Яркие персонажи, с яркими характерами и яркой внешностью. Таким образом, центральные персонажи должны нравиться детям, чтобы привлечь их внимание и завоевать их любовь. Давайте посмотрим на героев, глазами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80590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создание персонажей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Учитывая мышление маленьких детей, изображение персонажей должно быть плоскими, линейными, предпочтительно как в книжке-</a:t>
            </a:r>
            <a:r>
              <a:rPr lang="ru-RU" dirty="0" err="1"/>
              <a:t>раскрашке</a:t>
            </a:r>
            <a:r>
              <a:rPr lang="ru-RU" dirty="0"/>
              <a:t>. Таких героев ребенок легко “считывает”, особенно маленькие дети. Чем старше, тем ребенок может воспринимать и более сложные изображения.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2. Мимика у персонажей должна быть ярко выражена. Эмоции легко читаются. Страх, злость, радость.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60110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быть не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сложные, яркие,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радостные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925" y="2102009"/>
            <a:ext cx="8820150" cy="3855666"/>
          </a:xfrm>
        </p:spPr>
      </p:pic>
    </p:spTree>
    <p:extLst>
      <p:ext uri="{BB962C8B-B14F-4D97-AF65-F5344CB8AC3E}">
        <p14:creationId xmlns:p14="http://schemas.microsoft.com/office/powerpoint/2010/main" xmlns="" val="69556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6388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184" y="987425"/>
            <a:ext cx="6585381" cy="402907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7" y="1706880"/>
            <a:ext cx="3932237" cy="3811588"/>
          </a:xfrm>
        </p:spPr>
        <p:txBody>
          <a:bodyPr>
            <a:normAutofit/>
          </a:bodyPr>
          <a:lstStyle/>
          <a:p>
            <a:r>
              <a:rPr lang="ru-RU" sz="2000" dirty="0"/>
              <a:t>Всегда избегайте стереотипов. Стандартные герои – неинтересны и лишены блеска. Эти герои “вялые” и ребенку может быть скучно. Поэтому, надо создавать ярких героев, запоминающихся, характерных.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263767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912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 персонажа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8" r="7158"/>
          <a:stretch>
            <a:fillRect/>
          </a:stretch>
        </p:blipFill>
        <p:spPr>
          <a:xfrm>
            <a:off x="5061268" y="853441"/>
            <a:ext cx="6419088" cy="50685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767840"/>
            <a:ext cx="3932237" cy="3811588"/>
          </a:xfrm>
        </p:spPr>
        <p:txBody>
          <a:bodyPr>
            <a:noAutofit/>
          </a:bodyPr>
          <a:lstStyle/>
          <a:p>
            <a:r>
              <a:rPr lang="ru-RU" sz="1800" dirty="0"/>
              <a:t>Персонаж в книге раскрывается через его диалоги и действия. Действия показывают, основной характер персонажа. Реакция персонажа в конкретной ситуации, и его поведение зависит от факторов, для этого необходимо правильно “посадить персонажа в окружение, в фон”.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Использовать надо то, что ребенку знакомо, надо учитывать </a:t>
            </a:r>
            <a:r>
              <a:rPr lang="ru-RU" sz="1800" dirty="0" err="1"/>
              <a:t>детску</a:t>
            </a:r>
            <a:r>
              <a:rPr lang="ru-RU" sz="1800" dirty="0"/>
              <a:t> психологию</a:t>
            </a:r>
            <a:r>
              <a:rPr lang="ru-RU" sz="1800" dirty="0" smtClean="0"/>
              <a:t>.</a:t>
            </a:r>
            <a:r>
              <a:rPr lang="ru-RU" sz="1800" dirty="0"/>
              <a:t> Характер персонажа не должен быть слишком сложным. Если он злой, то злой, если добрый, то добрый. “</a:t>
            </a:r>
            <a:r>
              <a:rPr lang="ru-RU" sz="1800" dirty="0" err="1"/>
              <a:t>Полухарактеры</a:t>
            </a:r>
            <a:r>
              <a:rPr lang="ru-RU" sz="1800" dirty="0"/>
              <a:t>” ребенок пока не понимает.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35958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	Лучшие картинки, это те, которые наглядны. У хорошей детской книги всегда яркие иллюстрации, это и привлекает детей. По возможности картинок </a:t>
            </a:r>
            <a:r>
              <a:rPr lang="ru-RU" sz="2400" dirty="0" err="1" smtClean="0"/>
              <a:t>вкниге</a:t>
            </a:r>
            <a:r>
              <a:rPr lang="ru-RU" sz="2400" dirty="0" smtClean="0"/>
              <a:t> должно быть много.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463040"/>
            <a:ext cx="10515600" cy="4968239"/>
          </a:xfrm>
        </p:spPr>
      </p:pic>
    </p:spTree>
    <p:extLst>
      <p:ext uri="{BB962C8B-B14F-4D97-AF65-F5344CB8AC3E}">
        <p14:creationId xmlns:p14="http://schemas.microsoft.com/office/powerpoint/2010/main" xmlns="" val="342994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2741" y="548640"/>
            <a:ext cx="10515600" cy="5638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книги могут быть разных видов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773" y="1533090"/>
            <a:ext cx="5624107" cy="42462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676400"/>
            <a:ext cx="5943600" cy="3962400"/>
          </a:xfrm>
        </p:spPr>
      </p:pic>
    </p:spTree>
    <p:extLst>
      <p:ext uri="{BB962C8B-B14F-4D97-AF65-F5344CB8AC3E}">
        <p14:creationId xmlns:p14="http://schemas.microsoft.com/office/powerpoint/2010/main" xmlns="" val="3125528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248</Words>
  <Application>Microsoft Office PowerPoint</Application>
  <PresentationFormat>Произвольный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ДИЗАЙН СОВРЕМЕННОЙ ДЕТСКОЙ КНИГИ </vt:lpstr>
      <vt:lpstr>Иллюстрации</vt:lpstr>
      <vt:lpstr>Персонажи</vt:lpstr>
      <vt:lpstr>Про создание персонажей</vt:lpstr>
      <vt:lpstr>Цвета должны быть не сложные, яркие, радостные</vt:lpstr>
      <vt:lpstr>Герои</vt:lpstr>
      <vt:lpstr>Характер персонажа</vt:lpstr>
      <vt:lpstr> Лучшие картинки, это те, которые наглядны. У хорошей детской книги всегда яркие иллюстрации, это и привлекает детей. По возможности картинок вкниге должно быть много. </vt:lpstr>
      <vt:lpstr>Детские книги могут быть разных видов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СОВРЕМЕННОЙ ДЕТСКОЙ КНИГИ</dc:title>
  <dc:creator>Акжан Аманкелди</dc:creator>
  <cp:lastModifiedBy>Пользователь</cp:lastModifiedBy>
  <cp:revision>4</cp:revision>
  <dcterms:created xsi:type="dcterms:W3CDTF">2017-02-07T18:53:42Z</dcterms:created>
  <dcterms:modified xsi:type="dcterms:W3CDTF">2019-01-03T08:36:57Z</dcterms:modified>
</cp:coreProperties>
</file>